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28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40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05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59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64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01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9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46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2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42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5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1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p!!Rectangle">
            <a:extLst>
              <a:ext uri="{FF2B5EF4-FFF2-40B4-BE49-F238E27FC236}">
                <a16:creationId xmlns:a16="http://schemas.microsoft.com/office/drawing/2014/main" id="{155D7866-985D-4D23-BF0E-72CA30F5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E7678919-1F96-AF2A-B1E3-AC6AD07C2B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65" b="81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m!!text rectangle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731" y="4716089"/>
            <a:ext cx="6288261" cy="1573149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8E17A-F178-C092-9DBC-4303764BD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9388" y="4907629"/>
            <a:ext cx="3212386" cy="1185353"/>
          </a:xfrm>
        </p:spPr>
        <p:txBody>
          <a:bodyPr anchor="ctr">
            <a:normAutofit/>
          </a:bodyPr>
          <a:lstStyle/>
          <a:p>
            <a:r>
              <a:rPr lang="en-US" sz="2600" dirty="0"/>
              <a:t>Bop it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4021F-C3BE-594D-8AAB-CD7B82FD9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3912" y="4907629"/>
            <a:ext cx="2228641" cy="1185353"/>
          </a:xfrm>
        </p:spPr>
        <p:txBody>
          <a:bodyPr anchor="ctr">
            <a:normAutofit/>
          </a:bodyPr>
          <a:lstStyle/>
          <a:p>
            <a:endParaRPr lang="en-US" sz="1700"/>
          </a:p>
        </p:txBody>
      </p:sp>
      <p:sp>
        <p:nvSpPr>
          <p:cNvPr id="13" name="m!!accent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7962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22114" y="549573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10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omponenti elettronici su uno sfondo bianco">
            <a:extLst>
              <a:ext uri="{FF2B5EF4-FFF2-40B4-BE49-F238E27FC236}">
                <a16:creationId xmlns:a16="http://schemas.microsoft.com/office/drawing/2014/main" id="{106F9A81-D0BC-51C7-37B7-72B2B403E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77B2-6BE1-60AC-ACEC-752C7ABBE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PCB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18394-3C5F-0618-AD08-A17A907D3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58" y="1657350"/>
            <a:ext cx="8339880" cy="486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18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A39055C2-FE20-8A3C-4DC2-81F7762C5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ED0E42-E72D-D456-789B-3AC45FF0A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8E0D4-EB03-19EA-8540-0AC7AAB6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811205"/>
            <a:ext cx="6431837" cy="4511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F801F7-842A-D27F-017C-09B00B3FC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173" y="483604"/>
            <a:ext cx="4610500" cy="5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13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Chicken wire close-up">
            <a:extLst>
              <a:ext uri="{FF2B5EF4-FFF2-40B4-BE49-F238E27FC236}">
                <a16:creationId xmlns:a16="http://schemas.microsoft.com/office/drawing/2014/main" id="{7D295FAD-E5AF-C298-FBD0-8BF64595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35" b="1496"/>
          <a:stretch/>
        </p:blipFill>
        <p:spPr>
          <a:xfrm>
            <a:off x="-2" y="-1"/>
            <a:ext cx="12192001" cy="6858000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4716089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6C94-2599-5AEE-A20A-9AA23EDF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210" y="4909985"/>
            <a:ext cx="3212386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Enclosure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5498088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B3BB354-F7B8-B23E-4643-AEB20CE38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6" t="20255" r="27422" b="21100"/>
          <a:stretch/>
        </p:blipFill>
        <p:spPr>
          <a:xfrm>
            <a:off x="4724400" y="381065"/>
            <a:ext cx="7000875" cy="402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2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w of boat oars entering water">
            <a:extLst>
              <a:ext uri="{FF2B5EF4-FFF2-40B4-BE49-F238E27FC236}">
                <a16:creationId xmlns:a16="http://schemas.microsoft.com/office/drawing/2014/main" id="{AAE025C0-D11C-3306-54D3-98821D588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5" b="5395"/>
          <a:stretch/>
        </p:blipFill>
        <p:spPr>
          <a:xfrm>
            <a:off x="-2" y="-1"/>
            <a:ext cx="12192001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4716089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C4A07-AE08-0972-AF27-5E7EA7A12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210" y="4909985"/>
            <a:ext cx="3212386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WorkFlow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5498088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3393A-97A5-A94D-1673-3F462CE0A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65" b="5108"/>
          <a:stretch/>
        </p:blipFill>
        <p:spPr>
          <a:xfrm>
            <a:off x="2087794" y="278740"/>
            <a:ext cx="8942155" cy="415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2033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</Words>
  <Application>Microsoft Office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Calibri</vt:lpstr>
      <vt:lpstr>AccentBoxVTI</vt:lpstr>
      <vt:lpstr>Bop it update</vt:lpstr>
      <vt:lpstr>PCB</vt:lpstr>
      <vt:lpstr>Code</vt:lpstr>
      <vt:lpstr>Enclosure</vt:lpstr>
      <vt:lpstr>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Bop it update</dc:title>
  <dc:creator>Roberts, Mark J</dc:creator>
  <cp:lastModifiedBy>Roberts, Mark J</cp:lastModifiedBy>
  <cp:revision>1</cp:revision>
  <dcterms:created xsi:type="dcterms:W3CDTF">2023-03-14T02:44:31Z</dcterms:created>
  <dcterms:modified xsi:type="dcterms:W3CDTF">2023-03-14T02:54:22Z</dcterms:modified>
</cp:coreProperties>
</file>